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f57a16fe4d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f57a16fe4d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58580561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f58580561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f57a16fe4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f57a16fe4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5721caf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5721caf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f57a16fe4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f57a16fe4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5830c581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5830c581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b384cf73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b384cf73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5830c581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5830c581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5830c581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5830c581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37474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hyperlink" Target="https://eu.usatoday.com/picture-gallery/news/world/2021/07/15/deadly-floods-europe-rage-through-germany-belgium/7975837002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Inteligentný dron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Patrik Kecera, Dávid Kromka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6267450" y="4025900"/>
            <a:ext cx="2768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dk1"/>
                </a:solidFill>
              </a:rPr>
              <a:t>Umelá inteligencia - zadanie 1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dk1"/>
                </a:solidFill>
              </a:rPr>
              <a:t>Cvičiaci: Ing. Boris Slíž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>
                <a:solidFill>
                  <a:schemeClr val="dk1"/>
                </a:solidFill>
              </a:rPr>
              <a:t>2021/2022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Ďakujeme za pozornosť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Úvod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autonómny dron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zásah po prírodných katastrofách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pomoc záchranným zložkám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určený na vyhľadávanie osôb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1600" y="2009175"/>
            <a:ext cx="4190198" cy="279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Vlastnosti prostredia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skutočné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zložité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čiastočne pozorovateľné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dynamické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sekvenčné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stochastické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5475" y="1096975"/>
            <a:ext cx="4262676" cy="30804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3681575" y="4325975"/>
            <a:ext cx="5505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 sz="1200" u="sng">
                <a:solidFill>
                  <a:schemeClr val="lt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https://eu.usatoday.com/picture-gallery/news/world/2021/07/15/deadly-floods-europe-rage-through-germany-belgium/7975837002/</a:t>
            </a:r>
            <a:endParaRPr sz="12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Prečo je potrebné inteligentné riešenie ?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veľa nezvestných po katastrofe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nebezpečné prostredie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náročné pátranie pre záchranárov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veľké oblasti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rýchly zásah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potreba nájsť čo najviac preživších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presné údaje o situácii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Špecifikácia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83475" y="1329575"/>
            <a:ext cx="301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sk"/>
              <a:t>Vnemy</a:t>
            </a:r>
            <a:endParaRPr b="1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pohľad z termokamery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senzor srdcového tepu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senzor </a:t>
            </a:r>
            <a:r>
              <a:rPr lang="sk" sz="1600"/>
              <a:t>zostávajúcej</a:t>
            </a:r>
            <a:r>
              <a:rPr lang="sk" sz="1600"/>
              <a:t> </a:t>
            </a:r>
            <a:r>
              <a:rPr lang="sk" sz="1600"/>
              <a:t>baterie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GPS snímky miesta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sonar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269376" y="1329575"/>
            <a:ext cx="269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sk"/>
              <a:t>Ciele</a:t>
            </a:r>
            <a:endParaRPr b="1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vyhľadávanie čo najviac ľudí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rýchle vyhľadávanie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poskytnutie informácií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6010150" y="1329575"/>
            <a:ext cx="269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sk"/>
              <a:t>Akcie</a:t>
            </a:r>
            <a:endParaRPr b="1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samostatné lietanie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odosielanie</a:t>
            </a:r>
            <a:r>
              <a:rPr lang="sk" sz="1600"/>
              <a:t> GPS polohy o nezvestnom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návrat na základňu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Informácie a znalosti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522675" y="1796925"/>
            <a:ext cx="3023400" cy="32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rýchlosť				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poloha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výška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iné drony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trajektória</a:t>
            </a:r>
            <a:endParaRPr sz="1600"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2773000" y="1796900"/>
            <a:ext cx="3385200" cy="29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blízke objekty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stav batérie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zábery z kamery a termokamery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poloha osôb</a:t>
            </a:r>
            <a:endParaRPr sz="1600"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sk" sz="1600"/>
              <a:t>srdcový tep</a:t>
            </a:r>
            <a:endParaRPr sz="1600"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522675" y="1176475"/>
            <a:ext cx="149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sk" sz="1800">
                <a:solidFill>
                  <a:schemeClr val="lt2"/>
                </a:solidFill>
              </a:rPr>
              <a:t>Informácie</a:t>
            </a:r>
            <a:endParaRPr b="1" sz="2000">
              <a:solidFill>
                <a:schemeClr val="lt2"/>
              </a:solidFill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4900" y="1376300"/>
            <a:ext cx="3547401" cy="314267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5284900" y="4518975"/>
            <a:ext cx="3486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 sz="1200">
                <a:solidFill>
                  <a:schemeClr val="lt2"/>
                </a:solidFill>
              </a:rPr>
              <a:t>https://link.springer.com/article/10.1186/s41018-018-0045-4/figures/5</a:t>
            </a:r>
            <a:endParaRPr sz="12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Informácie a znalosti</a:t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Znalosti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 txBox="1"/>
          <p:nvPr/>
        </p:nvSpPr>
        <p:spPr>
          <a:xfrm>
            <a:off x="311700" y="1607325"/>
            <a:ext cx="32952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sk" sz="1600">
                <a:solidFill>
                  <a:schemeClr val="lt2"/>
                </a:solidFill>
              </a:rPr>
              <a:t>určenie trajektórie</a:t>
            </a:r>
            <a:endParaRPr sz="1600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sk" sz="1600">
                <a:solidFill>
                  <a:schemeClr val="lt2"/>
                </a:solidFill>
              </a:rPr>
              <a:t>vyhýbanie sa kolíziam</a:t>
            </a:r>
            <a:endParaRPr sz="1600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sk" sz="1600">
                <a:solidFill>
                  <a:schemeClr val="lt2"/>
                </a:solidFill>
              </a:rPr>
              <a:t>nájdenie nezvestných osôb</a:t>
            </a:r>
            <a:endParaRPr sz="1600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sk" sz="1600">
                <a:solidFill>
                  <a:schemeClr val="lt2"/>
                </a:solidFill>
              </a:rPr>
              <a:t>vrátenie sa na základňu</a:t>
            </a:r>
            <a:endParaRPr sz="1600">
              <a:solidFill>
                <a:schemeClr val="lt2"/>
              </a:solidFill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475" y="2499975"/>
            <a:ext cx="5721226" cy="248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4068700" y="2130675"/>
            <a:ext cx="490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" sz="1200">
                <a:solidFill>
                  <a:schemeClr val="lt2"/>
                </a:solidFill>
              </a:rPr>
              <a:t>https://link.springer.com/article/10.1186/s41018-018-0045-4/figures/10</a:t>
            </a:r>
            <a:endParaRPr sz="12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24525" y="575600"/>
            <a:ext cx="4324500" cy="39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Odoslanie GPS polohy nezvestného</a:t>
            </a:r>
            <a:endParaRPr b="1"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Stav = stojím pri nezvestnom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Vnem = vidím nezvestného, nezvestný má tep 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 	Akcia = Odoslanie GPS polohy záchranným zložkám }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 txBox="1"/>
          <p:nvPr/>
        </p:nvSpPr>
        <p:spPr>
          <a:xfrm>
            <a:off x="5121225" y="656750"/>
            <a:ext cx="4110300" cy="24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Vrátenie sa na stanovište</a:t>
            </a:r>
            <a:endParaRPr b="1"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Stav = nevidím nezvestného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Vnem = nízky stav batérie 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sk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 	Akcia = vráť sa na stanovište }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k"/>
              <a:t>Zhodnotenie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veľký prínos pre záchranné zložky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šetrí čas a peniaze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poskytnutie dôležitých informácií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úspešný v testoch a simuláciach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k"/>
              <a:t>90% preživších nájdených do 1 hodiny</a:t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4200" y="2260325"/>
            <a:ext cx="4008326" cy="2672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